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76" r:id="rId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07" autoAdjust="0"/>
    <p:restoredTop sz="92925" autoAdjust="0"/>
  </p:normalViewPr>
  <p:slideViewPr>
    <p:cSldViewPr>
      <p:cViewPr varScale="1">
        <p:scale>
          <a:sx n="106" d="100"/>
          <a:sy n="106" d="100"/>
        </p:scale>
        <p:origin x="2940" y="102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4464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en-US"/>
              <a:t>10/6/2022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en-US"/>
              <a:t>10/6/2022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>
          <a:gsLst>
            <a:gs pos="48000">
              <a:schemeClr val="bg1">
                <a:lumMod val="0"/>
                <a:lumOff val="100000"/>
              </a:schemeClr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night sky&#10;&#10;Description automatically generated">
            <a:extLst>
              <a:ext uri="{FF2B5EF4-FFF2-40B4-BE49-F238E27FC236}">
                <a16:creationId xmlns:a16="http://schemas.microsoft.com/office/drawing/2014/main" id="{1981F7B7-1E8F-6342-91FC-BC9BD4741D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60379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 baseline="30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test automation &amp; Digital QA Summit</a:t>
            </a:r>
            <a:br>
              <a:rPr lang="en-US" dirty="0"/>
            </a:br>
            <a:br>
              <a:rPr lang="en-US" dirty="0"/>
            </a:br>
            <a:r>
              <a:rPr lang="en-US" dirty="0"/>
              <a:t>#TAS21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&lt;Location&gt;</a:t>
            </a:r>
          </a:p>
          <a:p>
            <a:r>
              <a:rPr lang="en-US" dirty="0"/>
              <a:t>&lt;Conference Date&gt;</a:t>
            </a:r>
          </a:p>
          <a:p>
            <a:endParaRPr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5F368D-FA20-46FD-B186-7E7B24F44618}"/>
              </a:ext>
            </a:extLst>
          </p:cNvPr>
          <p:cNvSpPr/>
          <p:nvPr userDrawn="1"/>
        </p:nvSpPr>
        <p:spPr>
          <a:xfrm>
            <a:off x="0" y="6583362"/>
            <a:ext cx="12188825" cy="27463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400" dirty="0">
              <a:ln>
                <a:noFill/>
              </a:ln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FF2254-DE85-4A67-9C51-F6E8F5DB58A3}"/>
              </a:ext>
            </a:extLst>
          </p:cNvPr>
          <p:cNvSpPr txBox="1"/>
          <p:nvPr userDrawn="1"/>
        </p:nvSpPr>
        <p:spPr>
          <a:xfrm>
            <a:off x="5090771" y="6608555"/>
            <a:ext cx="1726755" cy="2446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IN" sz="1100" b="0" dirty="0">
                <a:solidFill>
                  <a:schemeClr val="bg1"/>
                </a:solidFill>
                <a:effectLst/>
              </a:rPr>
              <a:t>www.testingmind.com</a:t>
            </a:r>
          </a:p>
        </p:txBody>
      </p:sp>
      <p:pic>
        <p:nvPicPr>
          <p:cNvPr id="15" name="Picture 14" descr="A picture containing logo&#10;&#10;Description automatically generated">
            <a:extLst>
              <a:ext uri="{FF2B5EF4-FFF2-40B4-BE49-F238E27FC236}">
                <a16:creationId xmlns:a16="http://schemas.microsoft.com/office/drawing/2014/main" id="{CC95533E-B89B-7A42-BC7B-9BCED90A793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2521" y="122237"/>
            <a:ext cx="3200400" cy="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2E9E07-F610-47AF-B780-C8CBE0C858FC}"/>
              </a:ext>
            </a:extLst>
          </p:cNvPr>
          <p:cNvSpPr/>
          <p:nvPr userDrawn="1"/>
        </p:nvSpPr>
        <p:spPr>
          <a:xfrm>
            <a:off x="0" y="6583362"/>
            <a:ext cx="12188825" cy="274638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400" dirty="0">
              <a:ln>
                <a:noFill/>
              </a:ln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CAA0C16-763D-4229-A582-EC3D39615D9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0463" y="6381328"/>
            <a:ext cx="467897" cy="467897"/>
          </a:xfrm>
          <a:prstGeom prst="rect">
            <a:avLst/>
          </a:prstGeom>
          <a:ln>
            <a:noFill/>
          </a:ln>
          <a:effectLst/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C0A48CC-86D7-43AB-9761-02A821D03E93}"/>
              </a:ext>
            </a:extLst>
          </p:cNvPr>
          <p:cNvSpPr txBox="1"/>
          <p:nvPr userDrawn="1"/>
        </p:nvSpPr>
        <p:spPr>
          <a:xfrm>
            <a:off x="117748" y="6597352"/>
            <a:ext cx="1079142" cy="2446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IN" sz="1100" b="0" dirty="0">
                <a:solidFill>
                  <a:schemeClr val="bg1"/>
                </a:solidFill>
                <a:effectLst/>
              </a:rPr>
              <a:t>TESTINGMIND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8F7F7BA-57E7-423E-94EE-F23247557D98}"/>
              </a:ext>
            </a:extLst>
          </p:cNvPr>
          <p:cNvSpPr txBox="1"/>
          <p:nvPr userDrawn="1"/>
        </p:nvSpPr>
        <p:spPr>
          <a:xfrm>
            <a:off x="6742484" y="6597352"/>
            <a:ext cx="5400601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100" b="0" dirty="0">
                <a:solidFill>
                  <a:schemeClr val="bg1"/>
                </a:solidFill>
                <a:effectLst/>
              </a:rPr>
              <a:t>Connecting QA Professionals Globally</a:t>
            </a:r>
            <a:endParaRPr lang="en-IN" sz="1100" b="0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3F4E892-30AB-4C6E-8F92-EEF56B147990}"/>
              </a:ext>
            </a:extLst>
          </p:cNvPr>
          <p:cNvSpPr/>
          <p:nvPr userDrawn="1"/>
        </p:nvSpPr>
        <p:spPr>
          <a:xfrm>
            <a:off x="0" y="6583362"/>
            <a:ext cx="12188825" cy="274638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400" dirty="0">
              <a:ln>
                <a:noFill/>
              </a:ln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98D9171-5B6B-4B0F-B40A-F92D865E97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0463" y="6381328"/>
            <a:ext cx="467897" cy="467897"/>
          </a:xfrm>
          <a:prstGeom prst="rect">
            <a:avLst/>
          </a:prstGeom>
          <a:ln>
            <a:noFill/>
          </a:ln>
          <a:effectLst/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C0F04C6-CDDE-41B2-BCB8-609C6D31C4E1}"/>
              </a:ext>
            </a:extLst>
          </p:cNvPr>
          <p:cNvSpPr txBox="1"/>
          <p:nvPr userDrawn="1"/>
        </p:nvSpPr>
        <p:spPr>
          <a:xfrm>
            <a:off x="117748" y="6597352"/>
            <a:ext cx="1079142" cy="2446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IN" sz="1100" b="0" dirty="0">
                <a:solidFill>
                  <a:schemeClr val="bg1"/>
                </a:solidFill>
                <a:effectLst/>
              </a:rPr>
              <a:t>TESTINGMIND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9D73366-E492-4A84-BEF3-03DDF70EFACD}"/>
              </a:ext>
            </a:extLst>
          </p:cNvPr>
          <p:cNvSpPr txBox="1"/>
          <p:nvPr userDrawn="1"/>
        </p:nvSpPr>
        <p:spPr>
          <a:xfrm>
            <a:off x="6742484" y="6597352"/>
            <a:ext cx="5400601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100" b="0" dirty="0">
                <a:solidFill>
                  <a:schemeClr val="bg1"/>
                </a:solidFill>
                <a:effectLst/>
              </a:rPr>
              <a:t>Connecting QA Professionals Globally</a:t>
            </a:r>
            <a:endParaRPr lang="en-IN" sz="1100" b="0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0FF62C3-0CE0-4263-9D96-E20C9826AF94}"/>
              </a:ext>
            </a:extLst>
          </p:cNvPr>
          <p:cNvSpPr/>
          <p:nvPr userDrawn="1"/>
        </p:nvSpPr>
        <p:spPr>
          <a:xfrm>
            <a:off x="0" y="6583362"/>
            <a:ext cx="12188825" cy="274638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400" dirty="0">
              <a:ln>
                <a:noFill/>
              </a:ln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106D755-4A8D-4CCF-9A40-467581F74A9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0463" y="6381328"/>
            <a:ext cx="467897" cy="467897"/>
          </a:xfrm>
          <a:prstGeom prst="rect">
            <a:avLst/>
          </a:prstGeom>
          <a:ln>
            <a:noFill/>
          </a:ln>
          <a:effectLst/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EAA52B2-947F-40DD-807C-13AD61721C83}"/>
              </a:ext>
            </a:extLst>
          </p:cNvPr>
          <p:cNvSpPr txBox="1"/>
          <p:nvPr userDrawn="1"/>
        </p:nvSpPr>
        <p:spPr>
          <a:xfrm>
            <a:off x="117748" y="6597352"/>
            <a:ext cx="1079142" cy="2446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IN" sz="1100" b="0" dirty="0">
                <a:solidFill>
                  <a:schemeClr val="bg1"/>
                </a:solidFill>
                <a:effectLst/>
              </a:rPr>
              <a:t>TESTINGMIND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8A8B516-DDAA-4019-9651-DECF5EDB4338}"/>
              </a:ext>
            </a:extLst>
          </p:cNvPr>
          <p:cNvSpPr txBox="1"/>
          <p:nvPr userDrawn="1"/>
        </p:nvSpPr>
        <p:spPr>
          <a:xfrm>
            <a:off x="6742484" y="6597352"/>
            <a:ext cx="5400601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100" b="0" dirty="0">
                <a:solidFill>
                  <a:schemeClr val="bg1"/>
                </a:solidFill>
                <a:effectLst/>
              </a:rPr>
              <a:t>Connecting QA Professionals Globally</a:t>
            </a:r>
            <a:endParaRPr lang="en-IN" sz="1100" b="0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B234AE-FAA9-4DE9-A4A4-5F2A58AFD3CC}"/>
              </a:ext>
            </a:extLst>
          </p:cNvPr>
          <p:cNvSpPr/>
          <p:nvPr userDrawn="1"/>
        </p:nvSpPr>
        <p:spPr>
          <a:xfrm>
            <a:off x="0" y="6583362"/>
            <a:ext cx="12188825" cy="274638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400" dirty="0">
              <a:ln>
                <a:noFill/>
              </a:ln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31AE1CD-DA1E-4188-ADA6-03868817EC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0463" y="6381328"/>
            <a:ext cx="467897" cy="467897"/>
          </a:xfrm>
          <a:prstGeom prst="rect">
            <a:avLst/>
          </a:prstGeom>
          <a:ln>
            <a:noFill/>
          </a:ln>
          <a:effectLst/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D8396F1-3C77-49C3-8478-9BECC947A06C}"/>
              </a:ext>
            </a:extLst>
          </p:cNvPr>
          <p:cNvSpPr txBox="1"/>
          <p:nvPr userDrawn="1"/>
        </p:nvSpPr>
        <p:spPr>
          <a:xfrm>
            <a:off x="117748" y="6597352"/>
            <a:ext cx="1079142" cy="2446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IN" sz="1100" b="0" dirty="0">
                <a:solidFill>
                  <a:schemeClr val="bg1"/>
                </a:solidFill>
                <a:effectLst/>
              </a:rPr>
              <a:t>TESTINGMIND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369E2D-4B76-408C-B106-CE263732C97A}"/>
              </a:ext>
            </a:extLst>
          </p:cNvPr>
          <p:cNvSpPr txBox="1"/>
          <p:nvPr userDrawn="1"/>
        </p:nvSpPr>
        <p:spPr>
          <a:xfrm>
            <a:off x="6742484" y="6597352"/>
            <a:ext cx="5400601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100" b="0" dirty="0">
                <a:solidFill>
                  <a:schemeClr val="bg1"/>
                </a:solidFill>
                <a:effectLst/>
              </a:rPr>
              <a:t>Connecting QA Professionals Globally</a:t>
            </a:r>
            <a:endParaRPr lang="en-IN" sz="1100" b="0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8C651CB-9108-4CC5-89E5-CE4AC2636174}"/>
              </a:ext>
            </a:extLst>
          </p:cNvPr>
          <p:cNvSpPr/>
          <p:nvPr userDrawn="1"/>
        </p:nvSpPr>
        <p:spPr>
          <a:xfrm>
            <a:off x="0" y="6583362"/>
            <a:ext cx="12188825" cy="274638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400" dirty="0">
              <a:ln>
                <a:noFill/>
              </a:ln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47ECF30-85CD-453E-AE79-D998D08168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0463" y="6381328"/>
            <a:ext cx="467897" cy="467897"/>
          </a:xfrm>
          <a:prstGeom prst="rect">
            <a:avLst/>
          </a:prstGeom>
          <a:ln>
            <a:noFill/>
          </a:ln>
          <a:effectLst/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E1F6CA7-D735-42C6-9F65-43CD687FD7D3}"/>
              </a:ext>
            </a:extLst>
          </p:cNvPr>
          <p:cNvSpPr txBox="1"/>
          <p:nvPr userDrawn="1"/>
        </p:nvSpPr>
        <p:spPr>
          <a:xfrm>
            <a:off x="117748" y="6597352"/>
            <a:ext cx="1079142" cy="2446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IN" sz="1100" b="0" dirty="0">
                <a:solidFill>
                  <a:schemeClr val="bg1"/>
                </a:solidFill>
                <a:effectLst/>
              </a:rPr>
              <a:t>TESTINGMIND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1585B49-7CC2-41E8-BB18-B51822B0DF18}"/>
              </a:ext>
            </a:extLst>
          </p:cNvPr>
          <p:cNvSpPr txBox="1"/>
          <p:nvPr userDrawn="1"/>
        </p:nvSpPr>
        <p:spPr>
          <a:xfrm>
            <a:off x="6742484" y="6597352"/>
            <a:ext cx="5400601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100" b="0" dirty="0">
                <a:solidFill>
                  <a:schemeClr val="bg1"/>
                </a:solidFill>
                <a:effectLst/>
              </a:rPr>
              <a:t>Connecting QA Professionals Globally</a:t>
            </a:r>
            <a:endParaRPr lang="en-IN" sz="1100" b="0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B0EBCD-454C-4788-936D-75EAE94628A4}"/>
              </a:ext>
            </a:extLst>
          </p:cNvPr>
          <p:cNvSpPr/>
          <p:nvPr userDrawn="1"/>
        </p:nvSpPr>
        <p:spPr>
          <a:xfrm>
            <a:off x="0" y="6583362"/>
            <a:ext cx="12188825" cy="274638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400" dirty="0">
              <a:ln>
                <a:noFill/>
              </a:ln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D9269F8-9C49-4584-844D-D1128764093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0463" y="6381328"/>
            <a:ext cx="467897" cy="467897"/>
          </a:xfrm>
          <a:prstGeom prst="rect">
            <a:avLst/>
          </a:prstGeom>
          <a:ln>
            <a:noFill/>
          </a:ln>
          <a:effectLst/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7E54782-291D-449F-9A79-E71218C57AD0}"/>
              </a:ext>
            </a:extLst>
          </p:cNvPr>
          <p:cNvSpPr txBox="1"/>
          <p:nvPr userDrawn="1"/>
        </p:nvSpPr>
        <p:spPr>
          <a:xfrm>
            <a:off x="117748" y="6597352"/>
            <a:ext cx="1079142" cy="2446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IN" sz="1100" b="0" dirty="0">
                <a:solidFill>
                  <a:schemeClr val="bg1"/>
                </a:solidFill>
                <a:effectLst/>
              </a:rPr>
              <a:t>TESTINGMIND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8285AAE-3C24-4944-9FBC-CE9CE6C1A7E5}"/>
              </a:ext>
            </a:extLst>
          </p:cNvPr>
          <p:cNvSpPr txBox="1"/>
          <p:nvPr userDrawn="1"/>
        </p:nvSpPr>
        <p:spPr>
          <a:xfrm>
            <a:off x="6742484" y="6597352"/>
            <a:ext cx="5400601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100" b="0" dirty="0">
                <a:solidFill>
                  <a:schemeClr val="bg1"/>
                </a:solidFill>
                <a:effectLst/>
              </a:rPr>
              <a:t>Connecting QA Professionals Globally</a:t>
            </a:r>
            <a:endParaRPr lang="en-IN" sz="1100" b="0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96C2A74-A6C3-46DB-9CD8-DE29E192EB95}"/>
              </a:ext>
            </a:extLst>
          </p:cNvPr>
          <p:cNvSpPr/>
          <p:nvPr userDrawn="1"/>
        </p:nvSpPr>
        <p:spPr>
          <a:xfrm>
            <a:off x="0" y="6583362"/>
            <a:ext cx="12188825" cy="274638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400" dirty="0">
              <a:ln>
                <a:noFill/>
              </a:ln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A1D573D-DD9E-4DB2-9ABA-609CE712D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0463" y="6381328"/>
            <a:ext cx="467897" cy="467897"/>
          </a:xfrm>
          <a:prstGeom prst="rect">
            <a:avLst/>
          </a:prstGeom>
          <a:ln>
            <a:noFill/>
          </a:ln>
          <a:effectLst/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0E72008-50EE-4A42-893B-0A9627B46C02}"/>
              </a:ext>
            </a:extLst>
          </p:cNvPr>
          <p:cNvSpPr txBox="1"/>
          <p:nvPr userDrawn="1"/>
        </p:nvSpPr>
        <p:spPr>
          <a:xfrm>
            <a:off x="117748" y="6597352"/>
            <a:ext cx="1079142" cy="2446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IN" sz="1100" b="0" dirty="0">
                <a:solidFill>
                  <a:schemeClr val="bg1"/>
                </a:solidFill>
                <a:effectLst/>
              </a:rPr>
              <a:t>TESTINGMIND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56BCE1E-6582-43AF-B8BB-D3F87C381B0B}"/>
              </a:ext>
            </a:extLst>
          </p:cNvPr>
          <p:cNvSpPr txBox="1"/>
          <p:nvPr userDrawn="1"/>
        </p:nvSpPr>
        <p:spPr>
          <a:xfrm>
            <a:off x="6742484" y="6597352"/>
            <a:ext cx="5400601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100" b="0" dirty="0">
                <a:solidFill>
                  <a:schemeClr val="bg1"/>
                </a:solidFill>
                <a:effectLst/>
              </a:rPr>
              <a:t>Connecting QA Professionals Globally</a:t>
            </a:r>
            <a:endParaRPr lang="en-IN" sz="1100" b="0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C22BC9C-B3B2-4614-A537-10605BDFC82A}"/>
              </a:ext>
            </a:extLst>
          </p:cNvPr>
          <p:cNvSpPr/>
          <p:nvPr userDrawn="1"/>
        </p:nvSpPr>
        <p:spPr>
          <a:xfrm>
            <a:off x="0" y="6583362"/>
            <a:ext cx="12188825" cy="274638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400" dirty="0">
              <a:ln>
                <a:noFill/>
              </a:ln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2661EB0-4CBE-45E4-BE22-1F5824F5837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0463" y="6381328"/>
            <a:ext cx="467897" cy="467897"/>
          </a:xfrm>
          <a:prstGeom prst="rect">
            <a:avLst/>
          </a:prstGeom>
          <a:ln>
            <a:noFill/>
          </a:ln>
          <a:effectLst/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CD2B6AD-C09B-42E4-9466-24B9124DA01F}"/>
              </a:ext>
            </a:extLst>
          </p:cNvPr>
          <p:cNvSpPr txBox="1"/>
          <p:nvPr userDrawn="1"/>
        </p:nvSpPr>
        <p:spPr>
          <a:xfrm>
            <a:off x="117748" y="6597352"/>
            <a:ext cx="1079142" cy="2446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IN" sz="1100" b="0" dirty="0">
                <a:solidFill>
                  <a:schemeClr val="bg1"/>
                </a:solidFill>
                <a:effectLst/>
              </a:rPr>
              <a:t>TESTINGMIND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B74692-C157-4D7B-BFB1-43F62380A0AD}"/>
              </a:ext>
            </a:extLst>
          </p:cNvPr>
          <p:cNvSpPr txBox="1"/>
          <p:nvPr userDrawn="1"/>
        </p:nvSpPr>
        <p:spPr>
          <a:xfrm>
            <a:off x="6742484" y="6597352"/>
            <a:ext cx="5400601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100" b="0" dirty="0">
                <a:solidFill>
                  <a:schemeClr val="bg1"/>
                </a:solidFill>
                <a:effectLst/>
              </a:rPr>
              <a:t>Connecting QA Professionals Globally</a:t>
            </a:r>
            <a:endParaRPr lang="en-IN" sz="1100" b="0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BBD4DB-37C5-4CA0-9D36-4A70756C4DF0}"/>
              </a:ext>
            </a:extLst>
          </p:cNvPr>
          <p:cNvSpPr/>
          <p:nvPr userDrawn="1"/>
        </p:nvSpPr>
        <p:spPr>
          <a:xfrm>
            <a:off x="0" y="6583362"/>
            <a:ext cx="12188825" cy="274638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400" dirty="0">
              <a:ln>
                <a:noFill/>
              </a:ln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56557EF-A44E-40DB-95EB-16EA8FD626E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0463" y="6381328"/>
            <a:ext cx="467897" cy="467897"/>
          </a:xfrm>
          <a:prstGeom prst="rect">
            <a:avLst/>
          </a:prstGeom>
          <a:ln>
            <a:noFill/>
          </a:ln>
          <a:effectLst/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C966D1A-0F0E-494F-89E2-E2253996BF91}"/>
              </a:ext>
            </a:extLst>
          </p:cNvPr>
          <p:cNvSpPr txBox="1"/>
          <p:nvPr userDrawn="1"/>
        </p:nvSpPr>
        <p:spPr>
          <a:xfrm>
            <a:off x="117748" y="6597352"/>
            <a:ext cx="1079142" cy="2446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IN" sz="1100" b="0" dirty="0">
                <a:solidFill>
                  <a:schemeClr val="bg1"/>
                </a:solidFill>
                <a:effectLst/>
              </a:rPr>
              <a:t>TESTINGMIND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71219A2-F671-4333-8F7F-E2297D413EF4}"/>
              </a:ext>
            </a:extLst>
          </p:cNvPr>
          <p:cNvSpPr txBox="1"/>
          <p:nvPr userDrawn="1"/>
        </p:nvSpPr>
        <p:spPr>
          <a:xfrm>
            <a:off x="6742484" y="6597352"/>
            <a:ext cx="5400601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100" b="0" dirty="0">
                <a:solidFill>
                  <a:schemeClr val="bg1"/>
                </a:solidFill>
                <a:effectLst/>
              </a:rPr>
              <a:t>Connecting QA Professionals Globally</a:t>
            </a:r>
            <a:endParaRPr lang="en-IN" sz="1100" b="0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188F7DC-5D05-450E-8C6D-A8F425A1CA7F}"/>
              </a:ext>
            </a:extLst>
          </p:cNvPr>
          <p:cNvSpPr/>
          <p:nvPr userDrawn="1"/>
        </p:nvSpPr>
        <p:spPr>
          <a:xfrm>
            <a:off x="0" y="6583362"/>
            <a:ext cx="12188825" cy="274638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400" dirty="0">
              <a:ln>
                <a:noFill/>
              </a:ln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E517279-25DE-4D61-8095-D4A9A8374A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0463" y="6381328"/>
            <a:ext cx="467897" cy="467897"/>
          </a:xfrm>
          <a:prstGeom prst="rect">
            <a:avLst/>
          </a:prstGeom>
          <a:ln>
            <a:noFill/>
          </a:ln>
          <a:effectLst/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3A889A9-772E-43D4-A7E2-E32A85836DA3}"/>
              </a:ext>
            </a:extLst>
          </p:cNvPr>
          <p:cNvSpPr txBox="1"/>
          <p:nvPr userDrawn="1"/>
        </p:nvSpPr>
        <p:spPr>
          <a:xfrm>
            <a:off x="117748" y="6597352"/>
            <a:ext cx="1079142" cy="2446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IN" sz="1100" b="0" dirty="0">
                <a:solidFill>
                  <a:schemeClr val="bg1"/>
                </a:solidFill>
                <a:effectLst/>
              </a:rPr>
              <a:t>TESTINGMIND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178D1F3-C808-425C-BB43-DC8CF7777F69}"/>
              </a:ext>
            </a:extLst>
          </p:cNvPr>
          <p:cNvSpPr txBox="1"/>
          <p:nvPr userDrawn="1"/>
        </p:nvSpPr>
        <p:spPr>
          <a:xfrm>
            <a:off x="6742484" y="6597352"/>
            <a:ext cx="5400601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100" b="0" dirty="0">
                <a:solidFill>
                  <a:schemeClr val="bg1"/>
                </a:solidFill>
                <a:effectLst/>
              </a:rPr>
              <a:t>Connecting QA Professionals Globally</a:t>
            </a:r>
            <a:endParaRPr lang="en-IN" sz="1100" b="0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Test Automation and Digital QA Summit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#TAS22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&lt;Location Name&gt;</a:t>
            </a:r>
          </a:p>
          <a:p>
            <a:r>
              <a:rPr lang="en-US" dirty="0"/>
              <a:t>&lt;Conference Date&gt;</a:t>
            </a: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CA388-77A3-4FC7-938A-BAFF03ADE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9752C-09E0-47D9-9952-2B3D77E471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55397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ustralian continent presentation 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World maps series, Australian continent presentation (widescreen).potx" id="{1C99A8A9-D045-47EC-BB20-A3866B5803EF}" vid="{8907C220-7A5E-4207-89CF-EDC1BFFCA229}"/>
    </a:ext>
  </a:extLst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World maps series, Australian continent presentation (widescreen)</Template>
  <TotalTime>337</TotalTime>
  <Words>19</Words>
  <Application>Microsoft Office PowerPoint</Application>
  <PresentationFormat>Custom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Century Gothic</vt:lpstr>
      <vt:lpstr>Australian continent presentation 16x9</vt:lpstr>
      <vt:lpstr>Test Automation and Digital QA Summit   #TAS22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Ritesh Akhaury</dc:creator>
  <cp:lastModifiedBy>Testingmind Administrator</cp:lastModifiedBy>
  <cp:revision>53</cp:revision>
  <dcterms:created xsi:type="dcterms:W3CDTF">2018-03-05T09:01:18Z</dcterms:created>
  <dcterms:modified xsi:type="dcterms:W3CDTF">2022-10-06T05:52:24Z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