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6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2925" autoAdjust="0"/>
  </p:normalViewPr>
  <p:slideViewPr>
    <p:cSldViewPr>
      <p:cViewPr varScale="1">
        <p:scale>
          <a:sx n="106" d="100"/>
          <a:sy n="106" d="100"/>
        </p:scale>
        <p:origin x="2940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446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10/6/2022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10/6/2022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48000">
              <a:schemeClr val="bg1">
                <a:lumMod val="0"/>
                <a:lumOff val="10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1981F7B7-1E8F-6342-91FC-BC9BD4741D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603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 baseline="30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test automation &amp; Digital QA Summit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#TAS21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&lt;Location&gt;</a:t>
            </a:r>
          </a:p>
          <a:p>
            <a:r>
              <a:rPr lang="en-US" dirty="0"/>
              <a:t>&lt;Conference Date&gt;</a:t>
            </a:r>
          </a:p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5F368D-FA20-46FD-B186-7E7B24F44618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FF2254-DE85-4A67-9C51-F6E8F5DB58A3}"/>
              </a:ext>
            </a:extLst>
          </p:cNvPr>
          <p:cNvSpPr txBox="1"/>
          <p:nvPr userDrawn="1"/>
        </p:nvSpPr>
        <p:spPr>
          <a:xfrm>
            <a:off x="5090771" y="6608555"/>
            <a:ext cx="1726755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www.testingmind.com</a:t>
            </a:r>
          </a:p>
        </p:txBody>
      </p:sp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CC95533E-B89B-7A42-BC7B-9BCED90A79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21" y="122237"/>
            <a:ext cx="32004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E9E07-F610-47AF-B780-C8CBE0C858FC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AA0C16-763D-4229-A582-EC3D39615D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0A48CC-86D7-43AB-9761-02A821D03E93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F7F7BA-57E7-423E-94EE-F23247557D98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F4E892-30AB-4C6E-8F92-EEF56B147990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8D9171-5B6B-4B0F-B40A-F92D865E97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0F04C6-CDDE-41B2-BCB8-609C6D31C4E1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D73366-E492-4A84-BEF3-03DDF70EFACD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0FF62C3-0CE0-4263-9D96-E20C9826AF94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06D755-4A8D-4CCF-9A40-467581F74A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EAA52B2-947F-40DD-807C-13AD61721C83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A8B516-DDAA-4019-9651-DECF5EDB4338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B234AE-FAA9-4DE9-A4A4-5F2A58AFD3CC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31AE1CD-DA1E-4188-ADA6-03868817EC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D8396F1-3C77-49C3-8478-9BECC947A06C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369E2D-4B76-408C-B106-CE263732C97A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C651CB-9108-4CC5-89E5-CE4AC2636174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7ECF30-85CD-453E-AE79-D998D08168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1F6CA7-D735-42C6-9F65-43CD687FD7D3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585B49-7CC2-41E8-BB18-B51822B0DF18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0EBCD-454C-4788-936D-75EAE94628A4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9269F8-9C49-4584-844D-D11287640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7E54782-291D-449F-9A79-E71218C57AD0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285AAE-3C24-4944-9FBC-CE9CE6C1A7E5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6C2A74-A6C3-46DB-9CD8-DE29E192EB95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1D573D-DD9E-4DB2-9ABA-609CE712D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E72008-50EE-4A42-893B-0A9627B46C02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6BCE1E-6582-43AF-B8BB-D3F87C381B0B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22BC9C-B3B2-4614-A537-10605BDFC82A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661EB0-4CBE-45E4-BE22-1F5824F583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D2B6AD-C09B-42E4-9466-24B9124DA01F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B74692-C157-4D7B-BFB1-43F62380A0AD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BBD4DB-37C5-4CA0-9D36-4A70756C4DF0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6557EF-A44E-40DB-95EB-16EA8FD626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966D1A-0F0E-494F-89E2-E2253996BF91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1219A2-F671-4333-8F7F-E2297D413EF4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88F7DC-5D05-450E-8C6D-A8F425A1CA7F}"/>
              </a:ext>
            </a:extLst>
          </p:cNvPr>
          <p:cNvSpPr/>
          <p:nvPr userDrawn="1"/>
        </p:nvSpPr>
        <p:spPr>
          <a:xfrm>
            <a:off x="0" y="6583362"/>
            <a:ext cx="12188825" cy="2746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n>
                <a:noFill/>
              </a:ln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E517279-25DE-4D61-8095-D4A9A8374A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63" y="6381328"/>
            <a:ext cx="467897" cy="46789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3A889A9-772E-43D4-A7E2-E32A85836DA3}"/>
              </a:ext>
            </a:extLst>
          </p:cNvPr>
          <p:cNvSpPr txBox="1"/>
          <p:nvPr userDrawn="1"/>
        </p:nvSpPr>
        <p:spPr>
          <a:xfrm>
            <a:off x="117748" y="6597352"/>
            <a:ext cx="1079142" cy="24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1100" b="0" dirty="0">
                <a:solidFill>
                  <a:schemeClr val="bg1"/>
                </a:solidFill>
                <a:effectLst/>
              </a:rPr>
              <a:t>TESTINGMIND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78D1F3-C808-425C-BB43-DC8CF7777F69}"/>
              </a:ext>
            </a:extLst>
          </p:cNvPr>
          <p:cNvSpPr txBox="1"/>
          <p:nvPr userDrawn="1"/>
        </p:nvSpPr>
        <p:spPr>
          <a:xfrm>
            <a:off x="6742484" y="6597352"/>
            <a:ext cx="5400601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00" b="0" dirty="0">
                <a:solidFill>
                  <a:schemeClr val="bg1"/>
                </a:solidFill>
                <a:effectLst/>
              </a:rPr>
              <a:t>Connecting QA Professionals Globally</a:t>
            </a:r>
            <a:endParaRPr lang="en-IN" sz="11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Automation and Digital QA Summit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#TAS22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&lt;Location Name&gt;</a:t>
            </a:r>
          </a:p>
          <a:p>
            <a:r>
              <a:rPr lang="en-US" dirty="0"/>
              <a:t>&lt;Conference Date&gt;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A388-77A3-4FC7-938A-BAFF03AD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752C-09E0-47D9-9952-2B3D77E47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539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ustralian continent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Australian continent presentation (widescreen).potx" id="{1C99A8A9-D045-47EC-BB20-A3866B5803EF}" vid="{8907C220-7A5E-4207-89CF-EDC1BFFCA229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Australian continent presentation (widescreen)</Template>
  <TotalTime>337</TotalTime>
  <Words>19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Australian continent presentation 16x9</vt:lpstr>
      <vt:lpstr>Test Automation and Digital QA Summit   #TAS22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Ritesh Akhaury</dc:creator>
  <cp:lastModifiedBy>Testingmind Administrator</cp:lastModifiedBy>
  <cp:revision>53</cp:revision>
  <dcterms:created xsi:type="dcterms:W3CDTF">2018-03-05T09:01:18Z</dcterms:created>
  <dcterms:modified xsi:type="dcterms:W3CDTF">2022-10-06T05:52:24Z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